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5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47" y="2694019"/>
            <a:ext cx="5826270" cy="276659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Физкультурно-спортивная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составляющая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образовании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кадет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3682" y="5847153"/>
            <a:ext cx="4572000" cy="84660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Иванов Александр Николаевич,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учитель физической культуры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МБОУ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Яйская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СОШ №2»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4147" b="14977"/>
          <a:stretch/>
        </p:blipFill>
        <p:spPr>
          <a:xfrm>
            <a:off x="6484146" y="5074072"/>
            <a:ext cx="2659854" cy="17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940" y="365126"/>
            <a:ext cx="5390410" cy="1325563"/>
          </a:xfrm>
        </p:spPr>
        <p:txBody>
          <a:bodyPr/>
          <a:lstStyle/>
          <a:p>
            <a:r>
              <a:rPr lang="ru-RU" b="1" dirty="0" smtClean="0"/>
              <a:t>«Тараканий </a:t>
            </a:r>
            <a:r>
              <a:rPr lang="ru-RU" b="1" dirty="0"/>
              <a:t>бег»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9903" b="21219"/>
          <a:stretch/>
        </p:blipFill>
        <p:spPr>
          <a:xfrm>
            <a:off x="31045" y="2823099"/>
            <a:ext cx="9112955" cy="3515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494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602" y="622579"/>
            <a:ext cx="5150713" cy="1325563"/>
          </a:xfrm>
        </p:spPr>
        <p:txBody>
          <a:bodyPr/>
          <a:lstStyle/>
          <a:p>
            <a:r>
              <a:rPr lang="ru-RU" b="1" dirty="0" smtClean="0"/>
              <a:t>Упражнение </a:t>
            </a:r>
            <a:r>
              <a:rPr lang="ru-RU" b="1" dirty="0"/>
              <a:t>«</a:t>
            </a:r>
            <a:r>
              <a:rPr lang="ru-RU" b="1" dirty="0" err="1"/>
              <a:t>Бёрпи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t="16645" b="20357"/>
          <a:stretch/>
        </p:blipFill>
        <p:spPr>
          <a:xfrm>
            <a:off x="0" y="2876364"/>
            <a:ext cx="9154993" cy="3577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453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774" y="365126"/>
            <a:ext cx="5523575" cy="1325563"/>
          </a:xfrm>
        </p:spPr>
        <p:txBody>
          <a:bodyPr/>
          <a:lstStyle/>
          <a:p>
            <a:r>
              <a:rPr lang="ru-RU" b="1" dirty="0" smtClean="0"/>
              <a:t>Самоконтроль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b="21737"/>
          <a:stretch/>
        </p:blipFill>
        <p:spPr>
          <a:xfrm>
            <a:off x="0" y="2929631"/>
            <a:ext cx="9144000" cy="3426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286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998" y="365126"/>
            <a:ext cx="5612352" cy="1325563"/>
          </a:xfrm>
        </p:spPr>
        <p:txBody>
          <a:bodyPr/>
          <a:lstStyle/>
          <a:p>
            <a:r>
              <a:rPr lang="ru-RU" b="1" dirty="0" smtClean="0"/>
              <a:t>«Школа мяча»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10097" b="23463"/>
          <a:stretch/>
        </p:blipFill>
        <p:spPr>
          <a:xfrm>
            <a:off x="0" y="2180022"/>
            <a:ext cx="9174179" cy="4540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074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882" y="365126"/>
            <a:ext cx="5168468" cy="1325563"/>
          </a:xfrm>
        </p:spPr>
        <p:txBody>
          <a:bodyPr/>
          <a:lstStyle/>
          <a:p>
            <a:r>
              <a:rPr lang="ru-RU" b="1" dirty="0" smtClean="0"/>
              <a:t>«Школа мяча»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5609" b="19666"/>
          <a:stretch/>
        </p:blipFill>
        <p:spPr>
          <a:xfrm>
            <a:off x="0" y="2938508"/>
            <a:ext cx="9170421" cy="3559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418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184" y="365126"/>
            <a:ext cx="5408166" cy="1325563"/>
          </a:xfrm>
        </p:spPr>
        <p:txBody>
          <a:bodyPr/>
          <a:lstStyle/>
          <a:p>
            <a:r>
              <a:rPr lang="ru-RU" b="1" dirty="0" smtClean="0"/>
              <a:t>«Школа мяча»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2157" r="1845" b="23117"/>
          <a:stretch/>
        </p:blipFill>
        <p:spPr>
          <a:xfrm>
            <a:off x="0" y="2929630"/>
            <a:ext cx="9131216" cy="3462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640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993" y="471658"/>
            <a:ext cx="5168468" cy="1325563"/>
          </a:xfrm>
        </p:spPr>
        <p:txBody>
          <a:bodyPr/>
          <a:lstStyle/>
          <a:p>
            <a:r>
              <a:rPr lang="ru-RU" b="1" dirty="0" smtClean="0"/>
              <a:t>«Баскетбольные </a:t>
            </a:r>
            <a:r>
              <a:rPr lang="ru-RU" b="1" dirty="0"/>
              <a:t>салки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r="4952" b="20701"/>
          <a:stretch/>
        </p:blipFill>
        <p:spPr>
          <a:xfrm>
            <a:off x="0" y="2831977"/>
            <a:ext cx="9156843" cy="366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185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014" y="498292"/>
            <a:ext cx="5168468" cy="1325563"/>
          </a:xfrm>
        </p:spPr>
        <p:txBody>
          <a:bodyPr/>
          <a:lstStyle/>
          <a:p>
            <a:r>
              <a:rPr lang="ru-RU" b="1" dirty="0"/>
              <a:t>«Баскетбольные салки»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11985" b="20701"/>
          <a:stretch/>
        </p:blipFill>
        <p:spPr>
          <a:xfrm>
            <a:off x="0" y="2840855"/>
            <a:ext cx="9167946" cy="360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012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259" y="524925"/>
            <a:ext cx="5168468" cy="1325563"/>
          </a:xfrm>
        </p:spPr>
        <p:txBody>
          <a:bodyPr/>
          <a:lstStyle/>
          <a:p>
            <a:r>
              <a:rPr lang="ru-RU" b="1" dirty="0"/>
              <a:t>«Баскетбольные салки»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14056" b="21047"/>
          <a:stretch/>
        </p:blipFill>
        <p:spPr>
          <a:xfrm>
            <a:off x="9870" y="2689932"/>
            <a:ext cx="9134130" cy="3790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181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689" y="391759"/>
            <a:ext cx="5168468" cy="1325563"/>
          </a:xfrm>
        </p:spPr>
        <p:txBody>
          <a:bodyPr/>
          <a:lstStyle/>
          <a:p>
            <a:r>
              <a:rPr lang="ru-RU" b="1" dirty="0" smtClean="0"/>
              <a:t>Самоконтроль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b="21219"/>
          <a:stretch/>
        </p:blipFill>
        <p:spPr>
          <a:xfrm>
            <a:off x="0" y="2202216"/>
            <a:ext cx="9148258" cy="434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490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921" y="373331"/>
            <a:ext cx="3304158" cy="1325563"/>
          </a:xfrm>
        </p:spPr>
        <p:txBody>
          <a:bodyPr/>
          <a:lstStyle/>
          <a:p>
            <a:r>
              <a:rPr lang="ru-RU" b="1" dirty="0" smtClean="0"/>
              <a:t>Кадетский класс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362"/>
            <a:ext cx="9144000" cy="512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216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928" y="720233"/>
            <a:ext cx="5523575" cy="1325563"/>
          </a:xfrm>
        </p:spPr>
        <p:txBody>
          <a:bodyPr/>
          <a:lstStyle/>
          <a:p>
            <a:r>
              <a:rPr lang="ru-RU" b="1" dirty="0" smtClean="0"/>
              <a:t>Прыжки </a:t>
            </a:r>
            <a:r>
              <a:rPr lang="ru-RU" b="1" dirty="0"/>
              <a:t>с длинной скакалкой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r="2039" b="20874"/>
          <a:stretch/>
        </p:blipFill>
        <p:spPr>
          <a:xfrm>
            <a:off x="0" y="2601157"/>
            <a:ext cx="9150433" cy="379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012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252" y="604823"/>
            <a:ext cx="5985214" cy="1325563"/>
          </a:xfrm>
        </p:spPr>
        <p:txBody>
          <a:bodyPr/>
          <a:lstStyle/>
          <a:p>
            <a:r>
              <a:rPr lang="ru-RU" b="1" dirty="0"/>
              <a:t>Прыжки с длинной скакалкой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4218" r="5824" b="20183"/>
          <a:stretch/>
        </p:blipFill>
        <p:spPr>
          <a:xfrm>
            <a:off x="0" y="2032987"/>
            <a:ext cx="9153568" cy="4509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802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763" y="391759"/>
            <a:ext cx="5594596" cy="1325563"/>
          </a:xfrm>
        </p:spPr>
        <p:txBody>
          <a:bodyPr/>
          <a:lstStyle/>
          <a:p>
            <a:r>
              <a:rPr lang="ru-RU" b="1" dirty="0"/>
              <a:t>Прыжки с длинной скакалкой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4564" b="-356"/>
          <a:stretch/>
        </p:blipFill>
        <p:spPr>
          <a:xfrm>
            <a:off x="0" y="1393793"/>
            <a:ext cx="9194898" cy="5255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07868" y="5433134"/>
            <a:ext cx="7102136" cy="10209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5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625" y="533802"/>
            <a:ext cx="5168468" cy="1325563"/>
          </a:xfrm>
        </p:spPr>
        <p:txBody>
          <a:bodyPr/>
          <a:lstStyle/>
          <a:p>
            <a:r>
              <a:rPr lang="ru-RU" b="1" dirty="0" smtClean="0"/>
              <a:t>Окончание урока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2" b="20874"/>
          <a:stretch/>
        </p:blipFill>
        <p:spPr>
          <a:xfrm>
            <a:off x="3229" y="1993591"/>
            <a:ext cx="9140771" cy="458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974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47" y="2694019"/>
            <a:ext cx="5826270" cy="276659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Физкультурно-спортивная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составляющая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образовании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кадет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3682" y="5847153"/>
            <a:ext cx="4572000" cy="84660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Иванов Александр Николаевич,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учитель физической культуры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МБОУ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Яйская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СОШ №2»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4147" b="14977"/>
          <a:stretch/>
        </p:blipFill>
        <p:spPr>
          <a:xfrm>
            <a:off x="6484146" y="5074072"/>
            <a:ext cx="2659854" cy="17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486" y="365126"/>
            <a:ext cx="5647863" cy="1325563"/>
          </a:xfrm>
        </p:spPr>
        <p:txBody>
          <a:bodyPr/>
          <a:lstStyle/>
          <a:p>
            <a:r>
              <a:rPr lang="ru-RU" b="1" dirty="0" smtClean="0"/>
              <a:t>Строевая подготовка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b="25879"/>
          <a:stretch/>
        </p:blipFill>
        <p:spPr>
          <a:xfrm>
            <a:off x="14465" y="2206655"/>
            <a:ext cx="9129535" cy="3972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428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956" y="418392"/>
            <a:ext cx="5390410" cy="1325563"/>
          </a:xfrm>
        </p:spPr>
        <p:txBody>
          <a:bodyPr/>
          <a:lstStyle/>
          <a:p>
            <a:r>
              <a:rPr lang="ru-RU" b="1" dirty="0" smtClean="0"/>
              <a:t>Строевая подготовка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9" b="30367"/>
          <a:stretch/>
        </p:blipFill>
        <p:spPr>
          <a:xfrm>
            <a:off x="0" y="2263806"/>
            <a:ext cx="9144000" cy="390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897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126" y="365126"/>
            <a:ext cx="5186224" cy="1325563"/>
          </a:xfrm>
        </p:spPr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" b="23808"/>
          <a:stretch/>
        </p:blipFill>
        <p:spPr>
          <a:xfrm>
            <a:off x="0" y="2264819"/>
            <a:ext cx="9144000" cy="4064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824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3616" y="365126"/>
            <a:ext cx="5221734" cy="1325563"/>
          </a:xfrm>
        </p:spPr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3"/>
          <a:stretch/>
        </p:blipFill>
        <p:spPr>
          <a:xfrm>
            <a:off x="0" y="2446353"/>
            <a:ext cx="9144000" cy="3936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22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466" y="423339"/>
            <a:ext cx="5186224" cy="1325563"/>
          </a:xfrm>
        </p:spPr>
        <p:txBody>
          <a:bodyPr>
            <a:normAutofit/>
          </a:bodyPr>
          <a:lstStyle/>
          <a:p>
            <a:r>
              <a:rPr lang="ru-RU" b="1" dirty="0"/>
              <a:t>«Нет </a:t>
            </a:r>
            <a:r>
              <a:rPr lang="ru-RU" b="1" dirty="0" smtClean="0"/>
              <a:t>слова </a:t>
            </a:r>
            <a:r>
              <a:rPr lang="ru-RU" b="1" dirty="0" smtClean="0"/>
              <a:t>«НЕ МОГУ», </a:t>
            </a:r>
            <a:br>
              <a:rPr lang="ru-RU" b="1" dirty="0" smtClean="0"/>
            </a:br>
            <a:r>
              <a:rPr lang="ru-RU" b="1" dirty="0" smtClean="0"/>
              <a:t>есть </a:t>
            </a:r>
            <a:r>
              <a:rPr lang="ru-RU" b="1" dirty="0"/>
              <a:t>слово </a:t>
            </a:r>
            <a:r>
              <a:rPr lang="ru-RU" b="1" dirty="0" smtClean="0"/>
              <a:t>«НАДО».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10432" b="20874"/>
          <a:stretch/>
        </p:blipFill>
        <p:spPr>
          <a:xfrm>
            <a:off x="0" y="1544716"/>
            <a:ext cx="6975906" cy="311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15238" r="5437" b="20356"/>
          <a:stretch/>
        </p:blipFill>
        <p:spPr>
          <a:xfrm>
            <a:off x="2521258" y="3829451"/>
            <a:ext cx="6622742" cy="3028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43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18717" r="10873" b="20874"/>
          <a:stretch/>
        </p:blipFill>
        <p:spPr>
          <a:xfrm>
            <a:off x="1920824" y="3719340"/>
            <a:ext cx="7200981" cy="3138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518" y="480536"/>
            <a:ext cx="5690586" cy="1325563"/>
          </a:xfrm>
        </p:spPr>
        <p:txBody>
          <a:bodyPr/>
          <a:lstStyle/>
          <a:p>
            <a:r>
              <a:rPr lang="ru-RU" b="1" dirty="0" smtClean="0"/>
              <a:t>«Один </a:t>
            </a:r>
            <a:r>
              <a:rPr lang="ru-RU" b="1" dirty="0"/>
              <a:t>за всех и все за одного»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11294" r="6311" b="20184"/>
          <a:stretch/>
        </p:blipFill>
        <p:spPr>
          <a:xfrm>
            <a:off x="0" y="1376038"/>
            <a:ext cx="6030267" cy="3204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426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18199" r="3689" b="23635"/>
          <a:stretch/>
        </p:blipFill>
        <p:spPr>
          <a:xfrm>
            <a:off x="0" y="3555505"/>
            <a:ext cx="9172507" cy="3302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742" y="320738"/>
            <a:ext cx="6098959" cy="1325563"/>
          </a:xfrm>
        </p:spPr>
        <p:txBody>
          <a:bodyPr/>
          <a:lstStyle/>
          <a:p>
            <a:pPr algn="ctr"/>
            <a:r>
              <a:rPr lang="ru-RU" b="1" dirty="0" smtClean="0"/>
              <a:t>Упражнения </a:t>
            </a:r>
            <a:r>
              <a:rPr lang="ru-RU" b="1" dirty="0"/>
              <a:t>в </a:t>
            </a:r>
            <a:r>
              <a:rPr lang="ru-RU" b="1" dirty="0" smtClean="0"/>
              <a:t>шеренге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на матах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34968" r="14466" b="24326"/>
          <a:stretch/>
        </p:blipFill>
        <p:spPr>
          <a:xfrm>
            <a:off x="0" y="1544715"/>
            <a:ext cx="9151399" cy="272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8507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87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Физкультурно-спортивная составляющая  в образовании кадет</vt:lpstr>
      <vt:lpstr>Кадетский класс</vt:lpstr>
      <vt:lpstr>Строевая подготовка</vt:lpstr>
      <vt:lpstr>Строевая подготовка</vt:lpstr>
      <vt:lpstr>Разминка</vt:lpstr>
      <vt:lpstr>Разминка</vt:lpstr>
      <vt:lpstr>«Нет слова «НЕ МОГУ»,  есть слово «НАДО».</vt:lpstr>
      <vt:lpstr>«Один за всех и все за одного»</vt:lpstr>
      <vt:lpstr>Упражнения в шеренге  на матах</vt:lpstr>
      <vt:lpstr>«Тараканий бег» </vt:lpstr>
      <vt:lpstr>Упражнение «Бёрпи»</vt:lpstr>
      <vt:lpstr>Самоконтроль</vt:lpstr>
      <vt:lpstr>«Школа мяча»</vt:lpstr>
      <vt:lpstr>«Школа мяча»</vt:lpstr>
      <vt:lpstr>«Школа мяча»</vt:lpstr>
      <vt:lpstr>«Баскетбольные салки»</vt:lpstr>
      <vt:lpstr>«Баскетбольные салки»</vt:lpstr>
      <vt:lpstr>«Баскетбольные салки»</vt:lpstr>
      <vt:lpstr>Самоконтроль</vt:lpstr>
      <vt:lpstr>Прыжки с длинной скакалкой</vt:lpstr>
      <vt:lpstr>Прыжки с длинной скакалкой</vt:lpstr>
      <vt:lpstr>Прыжки с длинной скакалкой</vt:lpstr>
      <vt:lpstr>Окончание урока</vt:lpstr>
      <vt:lpstr>Физкультурно-спортивная составляющая  в образовании кадет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Ольга</cp:lastModifiedBy>
  <cp:revision>75</cp:revision>
  <dcterms:created xsi:type="dcterms:W3CDTF">2014-11-21T11:00:06Z</dcterms:created>
  <dcterms:modified xsi:type="dcterms:W3CDTF">2020-10-27T13:24:16Z</dcterms:modified>
</cp:coreProperties>
</file>